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25"/>
  </p:normalViewPr>
  <p:slideViewPr>
    <p:cSldViewPr snapToGrid="0">
      <p:cViewPr varScale="1">
        <p:scale>
          <a:sx n="116" d="100"/>
          <a:sy n="116" d="100"/>
        </p:scale>
        <p:origin x="6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1690D-8619-5E16-40A4-5BE41A0A93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B990AE-AA69-4720-688E-C5D642F93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50365-9366-875F-173D-B38C9114A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D3DE0-D558-AFFB-E46A-FE7E1400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4A1AE-D957-47EF-C4F9-8464F989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780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529E-B7D2-8C76-4FA3-5AC160F89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A9B162-3A61-E1CC-7131-2A8C5D4B4A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BEF69-9569-4BC1-3094-D14274A11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1286B-E88B-3201-E5BB-7F7449F36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FEE64-EFAF-3AF9-549F-6952CE527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47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B4AFDF-2315-54C5-AF00-9AEF8155C0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4D1A82-F77B-F48F-3402-1C8496F2E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478CCF-FCA4-55F8-5DAC-0F5A6C129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D21D9-7D42-6818-36C9-75E86B99D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99586-C393-FE0A-8C4C-560C86CA2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32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277F2-2928-DEC0-599A-3AE047670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6769C-1B45-3F7F-AF74-EEBF03C08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F48DF-30B1-F640-407D-82A7BFAE5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E3915-C53F-3720-07F7-02906D371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59705-EEB0-7944-1644-ABE91F0C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35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72D63-14B0-B9BA-20DC-D4F252874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D2E47-8C1C-A411-B2D1-A36BD236B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BD92D-856C-53C2-517F-3279093D4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FDD62-3E96-7CB2-6562-0B63522B7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5E19A-0BBC-49F9-9E22-D8FD118EB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965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3628D-0948-35C9-FF09-C63FB235F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8F833-4ACE-DCEF-4766-6D3E46F2E7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1A5998-BC4B-CDEC-DAA8-99348DB9E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1C6558-2DA7-7390-F3B6-E0601DA34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1DC0F-14E4-5AAE-3B89-127F43FB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5B05B4-2399-3739-1B51-760BD6187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4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FE1ED-507E-23D4-0555-A97CB0FAB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F3572F-D549-F678-9F89-977889F8D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9837F8-1E8B-4AC8-E674-5029F7AB2C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C18310-78D1-BF17-4214-DAAB0DD38B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44D247-EBF2-F313-E697-63FC7F9883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FB0611-38BF-1521-BBBB-62FDA83B9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DB163C-81CB-BBF0-E19E-960FE5996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07D5D7-C0FE-9579-A7EB-A3B602073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234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41ACD-EE0F-2624-052B-693AF20FE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8E9BC7-909E-9CFD-742E-C09C80682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D9FCD-80DC-67C5-FB00-48F0A1FE4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BEFE9-465F-B007-7E07-352871CB4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31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BF47B0-D263-BF2E-F09F-8E3174EA4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D62BF9-09F9-ECD7-9B28-A43232F10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810AB-0249-5829-51B6-E0451A2FA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819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E29D-41F2-13AC-90B6-59749573D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B0639-BB8C-B4A9-8A79-DD3D7CB22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8B755B-BDE7-EE7E-562E-4C8439EEA5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693DB0-0278-9619-6D7E-B89227629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4A7A34-7C85-97A2-C61D-DA8E92776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7FF067-03DF-9AC2-CEC8-5CDF62FB5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09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2FFD3-B4B6-1BD1-C1A5-2F09292A0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897386-4DF2-BCDC-47B4-680B603E6C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EBE624-37F9-7C3E-75D5-E5B457643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6B595-B53A-A5FF-9BDD-7CCA60EED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768D23-1555-81B7-9763-83BF67956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38C5C-EE94-964C-B10B-9E88AA64F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51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CC9569-0B82-0042-FE20-EAB2DA954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B19974-D9DC-9D75-71EC-B496A023C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966D7-E25C-2438-5ABE-E282FF3F41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D96290-F976-EF43-B4E6-FDDDB1BF743A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95930-8FC7-4079-314C-E342FD8B4D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39CE1-5D83-97A4-B511-BC4EC1EE85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288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0489F-49C9-F3CB-918B-3AC060669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Right boundary points from scanlines 1400-1450, with grid sizes of 0.8, 0.5, and 0.3 meters, respectively.</a:t>
            </a:r>
            <a:endParaRPr lang="en-US" sz="2800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DD98D660-08CC-E83C-5048-1D12FE16D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334457"/>
            <a:ext cx="4414627" cy="3310970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730E69F-6596-9A33-C3F0-875D3B409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9881" y="2334457"/>
            <a:ext cx="4414627" cy="3310970"/>
          </a:xfrm>
          <a:prstGeom prst="rect">
            <a:avLst/>
          </a:prstGeom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8120D25A-DE91-5E5E-7E42-23363ACBF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9763" y="2334457"/>
            <a:ext cx="4414626" cy="33109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85848F-0EA8-ADAC-30F2-218859BE1072}"/>
              </a:ext>
            </a:extLst>
          </p:cNvPr>
          <p:cNvSpPr txBox="1"/>
          <p:nvPr/>
        </p:nvSpPr>
        <p:spPr>
          <a:xfrm>
            <a:off x="1350207" y="2106371"/>
            <a:ext cx="224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Grid size = 0.8 meters</a:t>
            </a:r>
          </a:p>
          <a:p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269CD4-4C77-0706-1265-E5B50FB8195D}"/>
              </a:ext>
            </a:extLst>
          </p:cNvPr>
          <p:cNvSpPr txBox="1"/>
          <p:nvPr/>
        </p:nvSpPr>
        <p:spPr>
          <a:xfrm>
            <a:off x="5391775" y="2106371"/>
            <a:ext cx="224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Grid size = 0.5 meters</a:t>
            </a:r>
          </a:p>
          <a:p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961509-2164-CAB3-018C-5A86DFB6B158}"/>
              </a:ext>
            </a:extLst>
          </p:cNvPr>
          <p:cNvSpPr txBox="1"/>
          <p:nvPr/>
        </p:nvSpPr>
        <p:spPr>
          <a:xfrm>
            <a:off x="9364646" y="2106371"/>
            <a:ext cx="224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Grid size = 0.3 meters</a:t>
            </a:r>
          </a:p>
          <a:p>
            <a:endParaRPr lang="en-US" sz="1400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A14EA6A-379B-5236-D6FC-C0416D7BDFCD}"/>
              </a:ext>
            </a:extLst>
          </p:cNvPr>
          <p:cNvSpPr txBox="1">
            <a:spLocks/>
          </p:cNvSpPr>
          <p:nvPr/>
        </p:nvSpPr>
        <p:spPr>
          <a:xfrm>
            <a:off x="628880" y="6221815"/>
            <a:ext cx="10515600" cy="5421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1400" dirty="0"/>
              <a:t>Note: For right edge detection in LiDAR data processing, a standard deviation threshold of 0.1 meters was effective for grid sizes under 1 meter. Similarly, a theta threshold of 0.25 radians (14.3 degrees) worked well for these grid sizes.</a:t>
            </a:r>
          </a:p>
        </p:txBody>
      </p:sp>
    </p:spTree>
    <p:extLst>
      <p:ext uri="{BB962C8B-B14F-4D97-AF65-F5344CB8AC3E}">
        <p14:creationId xmlns:p14="http://schemas.microsoft.com/office/powerpoint/2010/main" val="1544721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82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Right boundary points from scanlines 1400-1450, with grid sizes of 0.8, 0.5, and 0.3 meters, respectively.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Batchu, Aneesh</dc:creator>
  <cp:lastModifiedBy>Batchu, Aneesh</cp:lastModifiedBy>
  <cp:revision>1</cp:revision>
  <dcterms:created xsi:type="dcterms:W3CDTF">2024-11-04T17:39:24Z</dcterms:created>
  <dcterms:modified xsi:type="dcterms:W3CDTF">2024-11-04T17:47:42Z</dcterms:modified>
</cp:coreProperties>
</file>

<file path=docProps/thumbnail.jpeg>
</file>